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4384000" cy="13716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6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0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1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5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6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2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5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8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B936AB5-959B-FD05-527F-6077848F8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9" y="483926"/>
            <a:ext cx="11488190" cy="574409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41C092E-7C31-9A13-B45A-CD266647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990" y="483926"/>
            <a:ext cx="11488190" cy="574409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9993B7D-8CBD-DB79-0457-37CD09F4B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9" y="6374129"/>
            <a:ext cx="11488190" cy="5744095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6D987BE-D9B9-E5E3-8F38-D505ECF9A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990" y="6228021"/>
            <a:ext cx="11488190" cy="5744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6D913F-86DE-6C50-5E78-233DBD87290F}"/>
              </a:ext>
            </a:extLst>
          </p:cNvPr>
          <p:cNvSpPr txBox="1"/>
          <p:nvPr/>
        </p:nvSpPr>
        <p:spPr>
          <a:xfrm>
            <a:off x="685800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560B2-5F1D-F24E-9A9E-4735D6F4961B}"/>
              </a:ext>
            </a:extLst>
          </p:cNvPr>
          <p:cNvSpPr txBox="1"/>
          <p:nvPr/>
        </p:nvSpPr>
        <p:spPr>
          <a:xfrm>
            <a:off x="685800" y="6234601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6B5F6-2574-0154-5E7D-CD0E50CE3442}"/>
              </a:ext>
            </a:extLst>
          </p:cNvPr>
          <p:cNvSpPr txBox="1"/>
          <p:nvPr/>
        </p:nvSpPr>
        <p:spPr>
          <a:xfrm>
            <a:off x="12561454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19530-F779-474A-39AA-DDF35B2958E1}"/>
              </a:ext>
            </a:extLst>
          </p:cNvPr>
          <p:cNvSpPr txBox="1"/>
          <p:nvPr/>
        </p:nvSpPr>
        <p:spPr>
          <a:xfrm>
            <a:off x="12561454" y="6228021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2484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</TotalTime>
  <Words>4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2</cp:revision>
  <dcterms:created xsi:type="dcterms:W3CDTF">2023-03-27T02:32:00Z</dcterms:created>
  <dcterms:modified xsi:type="dcterms:W3CDTF">2023-03-27T02:49:23Z</dcterms:modified>
</cp:coreProperties>
</file>